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18288000"/>
  <p:notesSz cx="18288000" cy="14630400"/>
  <p:embeddedFontLst>
    <p:embeddedFont>
      <p:font typeface="Prata"/>
      <p:regular r:id="rId13"/>
    </p:embeddedFont>
    <p:embeddedFont>
      <p:font typeface="Prata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4195524"/>
            <a:ext cx="11862673" cy="61781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Раскрой свои потенциальные возможности через силу Иерофанта в твоей судьбе</a:t>
            </a:r>
            <a:endParaRPr lang="en-US" sz="7750" dirty="0"/>
          </a:p>
        </p:txBody>
      </p:sp>
      <p:sp>
        <p:nvSpPr>
          <p:cNvPr id="3" name="Text 1"/>
          <p:cNvSpPr/>
          <p:nvPr/>
        </p:nvSpPr>
        <p:spPr>
          <a:xfrm>
            <a:off x="1383863" y="10929699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Привет! Видишь ли ты в себе учителя? Любишь ли структурировать знания? Энергия Иерофанта уже есть в тебе - давай узнаем, как она раскрывается в твоей жизни!</a:t>
            </a:r>
            <a:endParaRPr lang="en-US" sz="3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83863" y="1758672"/>
            <a:ext cx="11201281" cy="1235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Кто ты на самом деле?</a:t>
            </a:r>
            <a:endParaRPr lang="en-US" sz="7750" dirty="0"/>
          </a:p>
        </p:txBody>
      </p:sp>
      <p:sp>
        <p:nvSpPr>
          <p:cNvPr id="5" name="Shape 2"/>
          <p:cNvSpPr/>
          <p:nvPr/>
        </p:nvSpPr>
        <p:spPr>
          <a:xfrm>
            <a:off x="1383863" y="4106347"/>
            <a:ext cx="1112044" cy="1112044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1569184" y="4199037"/>
            <a:ext cx="741402" cy="926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5800" dirty="0"/>
          </a:p>
        </p:txBody>
      </p:sp>
      <p:sp>
        <p:nvSpPr>
          <p:cNvPr id="7" name="Text 4"/>
          <p:cNvSpPr/>
          <p:nvPr/>
        </p:nvSpPr>
        <p:spPr>
          <a:xfrm>
            <a:off x="2990136" y="4106347"/>
            <a:ext cx="6178272" cy="772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Вечный ученик</a:t>
            </a:r>
            <a:endParaRPr lang="en-US" sz="4850" dirty="0"/>
          </a:p>
        </p:txBody>
      </p:sp>
      <p:sp>
        <p:nvSpPr>
          <p:cNvPr id="8" name="Text 5"/>
          <p:cNvSpPr/>
          <p:nvPr/>
        </p:nvSpPr>
        <p:spPr>
          <a:xfrm>
            <a:off x="2990136" y="5175052"/>
            <a:ext cx="10256401" cy="23720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впитываешь знания как губка и стремишься к постоянному развитию. Дипломы и сертификаты для тебя важны.</a:t>
            </a:r>
            <a:endParaRPr lang="en-US" sz="3850" dirty="0"/>
          </a:p>
        </p:txBody>
      </p:sp>
      <p:sp>
        <p:nvSpPr>
          <p:cNvPr id="9" name="Shape 6"/>
          <p:cNvSpPr/>
          <p:nvPr/>
        </p:nvSpPr>
        <p:spPr>
          <a:xfrm>
            <a:off x="1383863" y="8597384"/>
            <a:ext cx="1112044" cy="1112044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0" name="Text 7"/>
          <p:cNvSpPr/>
          <p:nvPr/>
        </p:nvSpPr>
        <p:spPr>
          <a:xfrm>
            <a:off x="1569184" y="8690074"/>
            <a:ext cx="741402" cy="926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5800" dirty="0"/>
          </a:p>
        </p:txBody>
      </p:sp>
      <p:sp>
        <p:nvSpPr>
          <p:cNvPr id="11" name="Text 8"/>
          <p:cNvSpPr/>
          <p:nvPr/>
        </p:nvSpPr>
        <p:spPr>
          <a:xfrm>
            <a:off x="2990136" y="8597384"/>
            <a:ext cx="8097798" cy="772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Прирождённый аналитик</a:t>
            </a:r>
            <a:endParaRPr lang="en-US" sz="4850" dirty="0"/>
          </a:p>
        </p:txBody>
      </p:sp>
      <p:sp>
        <p:nvSpPr>
          <p:cNvPr id="12" name="Text 9"/>
          <p:cNvSpPr/>
          <p:nvPr/>
        </p:nvSpPr>
        <p:spPr>
          <a:xfrm>
            <a:off x="2990136" y="9666089"/>
            <a:ext cx="10256401" cy="23720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Твоё логическое мышление позволяет докопаться до истины в любом вопросе. Ты любишь структурировать информацию.</a:t>
            </a:r>
            <a:endParaRPr lang="en-US" sz="3850" dirty="0"/>
          </a:p>
        </p:txBody>
      </p:sp>
      <p:sp>
        <p:nvSpPr>
          <p:cNvPr id="13" name="Shape 10"/>
          <p:cNvSpPr/>
          <p:nvPr/>
        </p:nvSpPr>
        <p:spPr>
          <a:xfrm>
            <a:off x="1383863" y="13088422"/>
            <a:ext cx="1112044" cy="1112044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1569184" y="13181112"/>
            <a:ext cx="741402" cy="926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5800" dirty="0"/>
          </a:p>
        </p:txBody>
      </p:sp>
      <p:sp>
        <p:nvSpPr>
          <p:cNvPr id="15" name="Text 12"/>
          <p:cNvSpPr/>
          <p:nvPr/>
        </p:nvSpPr>
        <p:spPr>
          <a:xfrm>
            <a:off x="2990136" y="13088422"/>
            <a:ext cx="7182207" cy="772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Наставник от природы</a:t>
            </a:r>
            <a:endParaRPr lang="en-US" sz="4850" dirty="0"/>
          </a:p>
        </p:txBody>
      </p:sp>
      <p:sp>
        <p:nvSpPr>
          <p:cNvPr id="16" name="Text 13"/>
          <p:cNvSpPr/>
          <p:nvPr/>
        </p:nvSpPr>
        <p:spPr>
          <a:xfrm>
            <a:off x="2990136" y="14157127"/>
            <a:ext cx="10256401" cy="23720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способен объяснять сложное простыми словами и с удовольствием делишься накопленными знаниями.</a:t>
            </a:r>
            <a:endParaRPr lang="en-US" sz="3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59153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58979" y="7251144"/>
            <a:ext cx="7342584" cy="788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4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сильные стороны</a:t>
            </a:r>
            <a:endParaRPr lang="en-US" sz="4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79" y="8394859"/>
            <a:ext cx="788670" cy="7886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58979" y="9498925"/>
            <a:ext cx="3943588" cy="492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Аналитический ум</a:t>
            </a:r>
            <a:endParaRPr lang="en-US" sz="3100" dirty="0"/>
          </a:p>
        </p:txBody>
      </p:sp>
      <p:sp>
        <p:nvSpPr>
          <p:cNvPr id="6" name="Text 2"/>
          <p:cNvSpPr/>
          <p:nvPr/>
        </p:nvSpPr>
        <p:spPr>
          <a:xfrm>
            <a:off x="1358979" y="10181034"/>
            <a:ext cx="5719643" cy="2019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умеешь эффективно анализировать информацию, систематизировать знания и находить логические решения.</a:t>
            </a:r>
            <a:endParaRPr lang="en-US" sz="2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1777" y="8394859"/>
            <a:ext cx="788670" cy="7886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51777" y="9498925"/>
            <a:ext cx="3943588" cy="492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Ораторский талант</a:t>
            </a:r>
            <a:endParaRPr lang="en-US" sz="3100" dirty="0"/>
          </a:p>
        </p:txBody>
      </p:sp>
      <p:sp>
        <p:nvSpPr>
          <p:cNvPr id="9" name="Text 4"/>
          <p:cNvSpPr/>
          <p:nvPr/>
        </p:nvSpPr>
        <p:spPr>
          <a:xfrm>
            <a:off x="7551777" y="10181034"/>
            <a:ext cx="5719643" cy="2019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Тебе легко даются публичные выступления, твою информацию приятно слушать благодаря чёткой и понятной подаче.</a:t>
            </a:r>
            <a:endParaRPr lang="en-US" sz="2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8979" y="13146762"/>
            <a:ext cx="788670" cy="7886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358979" y="14250829"/>
            <a:ext cx="4062532" cy="492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Семейные ценности</a:t>
            </a:r>
            <a:endParaRPr lang="en-US" sz="3100" dirty="0"/>
          </a:p>
        </p:txBody>
      </p:sp>
      <p:sp>
        <p:nvSpPr>
          <p:cNvPr id="12" name="Text 6"/>
          <p:cNvSpPr/>
          <p:nvPr/>
        </p:nvSpPr>
        <p:spPr>
          <a:xfrm>
            <a:off x="1358979" y="14932938"/>
            <a:ext cx="5719643" cy="2019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2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способен быть заботливым родителем, прививающим детям важные моральные принципы своим примером.</a:t>
            </a:r>
            <a:endParaRPr lang="en-US" sz="2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83863" y="1713190"/>
            <a:ext cx="11862673" cy="2224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750"/>
              </a:lnSpc>
              <a:buNone/>
            </a:pPr>
            <a:r>
              <a:rPr lang="en-US" sz="7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Над чем тебе стоит поработать</a:t>
            </a:r>
            <a:endParaRPr lang="en-US" sz="7000" dirty="0"/>
          </a:p>
        </p:txBody>
      </p:sp>
      <p:sp>
        <p:nvSpPr>
          <p:cNvPr id="5" name="Shape 2"/>
          <p:cNvSpPr/>
          <p:nvPr/>
        </p:nvSpPr>
        <p:spPr>
          <a:xfrm>
            <a:off x="1383863" y="4437698"/>
            <a:ext cx="11862673" cy="3986332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1828681" y="4882515"/>
            <a:ext cx="5560457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Узость взглядов</a:t>
            </a:r>
            <a:endParaRPr lang="en-US" sz="4350" dirty="0"/>
          </a:p>
        </p:txBody>
      </p:sp>
      <p:sp>
        <p:nvSpPr>
          <p:cNvPr id="7" name="Text 4"/>
          <p:cNvSpPr/>
          <p:nvPr/>
        </p:nvSpPr>
        <p:spPr>
          <a:xfrm>
            <a:off x="1828681" y="5844302"/>
            <a:ext cx="10973038" cy="213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можешь быть ограничен в своём мировоззрении и мерить всех окружающих своими стандартами.</a:t>
            </a:r>
            <a:endParaRPr lang="en-US" sz="3500" dirty="0"/>
          </a:p>
        </p:txBody>
      </p:sp>
      <p:sp>
        <p:nvSpPr>
          <p:cNvPr id="8" name="Shape 5"/>
          <p:cNvSpPr/>
          <p:nvPr/>
        </p:nvSpPr>
        <p:spPr>
          <a:xfrm>
            <a:off x="1383863" y="8868847"/>
            <a:ext cx="11862673" cy="3986332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1828681" y="9313664"/>
            <a:ext cx="5560457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Высокомерие</a:t>
            </a:r>
            <a:endParaRPr lang="en-US" sz="4350" dirty="0"/>
          </a:p>
        </p:txBody>
      </p:sp>
      <p:sp>
        <p:nvSpPr>
          <p:cNvPr id="10" name="Text 7"/>
          <p:cNvSpPr/>
          <p:nvPr/>
        </p:nvSpPr>
        <p:spPr>
          <a:xfrm>
            <a:off x="1828681" y="10275451"/>
            <a:ext cx="10973038" cy="213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При общении с тобой может возникать ощущение, что ты относишься к другим свысока, особенно когда уверен в своей правоте.</a:t>
            </a:r>
            <a:endParaRPr lang="en-US" sz="3500" dirty="0"/>
          </a:p>
        </p:txBody>
      </p:sp>
      <p:sp>
        <p:nvSpPr>
          <p:cNvPr id="11" name="Shape 8"/>
          <p:cNvSpPr/>
          <p:nvPr/>
        </p:nvSpPr>
        <p:spPr>
          <a:xfrm>
            <a:off x="1383863" y="13299996"/>
            <a:ext cx="11862673" cy="3274695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1828681" y="13744813"/>
            <a:ext cx="5573673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Страх конкуренции</a:t>
            </a:r>
            <a:endParaRPr lang="en-US" sz="4350" dirty="0"/>
          </a:p>
        </p:txBody>
      </p:sp>
      <p:sp>
        <p:nvSpPr>
          <p:cNvPr id="13" name="Text 10"/>
          <p:cNvSpPr/>
          <p:nvPr/>
        </p:nvSpPr>
        <p:spPr>
          <a:xfrm>
            <a:off x="1828681" y="14706600"/>
            <a:ext cx="10973038" cy="1423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можешь скрывать знания из боязни, что кто-то превзойдёт тебя и займёт твоё место.</a:t>
            </a:r>
            <a:endParaRPr lang="en-US" sz="3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83863" y="1580198"/>
            <a:ext cx="11862673" cy="1976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50"/>
              </a:lnSpc>
              <a:buNone/>
            </a:pPr>
            <a:r>
              <a:rPr lang="en-US" sz="6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Как найти равновесие в своём пути</a:t>
            </a:r>
            <a:endParaRPr lang="en-US" sz="6200" dirty="0"/>
          </a:p>
        </p:txBody>
      </p:sp>
      <p:sp>
        <p:nvSpPr>
          <p:cNvPr id="5" name="Shape 2"/>
          <p:cNvSpPr/>
          <p:nvPr/>
        </p:nvSpPr>
        <p:spPr>
          <a:xfrm>
            <a:off x="1383863" y="4001929"/>
            <a:ext cx="1977033" cy="2910840"/>
          </a:xfrm>
          <a:prstGeom prst="roundRect">
            <a:avLst>
              <a:gd name="adj" fmla="val 3000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2094309" y="5109805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00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350" dirty="0"/>
          </a:p>
        </p:txBody>
      </p:sp>
      <p:sp>
        <p:nvSpPr>
          <p:cNvPr id="7" name="Text 4"/>
          <p:cNvSpPr/>
          <p:nvPr/>
        </p:nvSpPr>
        <p:spPr>
          <a:xfrm>
            <a:off x="3756303" y="4397335"/>
            <a:ext cx="7774781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Принятие других точек зрения</a:t>
            </a:r>
            <a:endParaRPr lang="en-US" sz="3850" dirty="0"/>
          </a:p>
        </p:txBody>
      </p:sp>
      <p:sp>
        <p:nvSpPr>
          <p:cNvPr id="8" name="Text 5"/>
          <p:cNvSpPr/>
          <p:nvPr/>
        </p:nvSpPr>
        <p:spPr>
          <a:xfrm>
            <a:off x="3756303" y="5252204"/>
            <a:ext cx="9094827" cy="1265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Учись видеть ценность в разных подходах и мнениях</a:t>
            </a:r>
            <a:endParaRPr lang="en-US" sz="3100" dirty="0"/>
          </a:p>
        </p:txBody>
      </p:sp>
      <p:sp>
        <p:nvSpPr>
          <p:cNvPr id="9" name="Shape 6"/>
          <p:cNvSpPr/>
          <p:nvPr/>
        </p:nvSpPr>
        <p:spPr>
          <a:xfrm>
            <a:off x="3558540" y="6886099"/>
            <a:ext cx="9490353" cy="22860"/>
          </a:xfrm>
          <a:prstGeom prst="roundRect">
            <a:avLst>
              <a:gd name="adj" fmla="val 259460"/>
            </a:avLst>
          </a:prstGeom>
          <a:solidFill>
            <a:srgbClr val="535455"/>
          </a:solidFill>
          <a:ln/>
        </p:spPr>
      </p:sp>
      <p:sp>
        <p:nvSpPr>
          <p:cNvPr id="10" name="Shape 7"/>
          <p:cNvSpPr/>
          <p:nvPr/>
        </p:nvSpPr>
        <p:spPr>
          <a:xfrm>
            <a:off x="1383863" y="7110413"/>
            <a:ext cx="3954185" cy="3528536"/>
          </a:xfrm>
          <a:prstGeom prst="roundRect">
            <a:avLst>
              <a:gd name="adj" fmla="val 1681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3082885" y="8527137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00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350" dirty="0"/>
          </a:p>
        </p:txBody>
      </p:sp>
      <p:sp>
        <p:nvSpPr>
          <p:cNvPr id="12" name="Text 9"/>
          <p:cNvSpPr/>
          <p:nvPr/>
        </p:nvSpPr>
        <p:spPr>
          <a:xfrm>
            <a:off x="5733455" y="7505819"/>
            <a:ext cx="7117675" cy="1235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Развитие самостоятельности</a:t>
            </a:r>
            <a:endParaRPr lang="en-US" sz="3850" dirty="0"/>
          </a:p>
        </p:txBody>
      </p:sp>
      <p:sp>
        <p:nvSpPr>
          <p:cNvPr id="13" name="Text 10"/>
          <p:cNvSpPr/>
          <p:nvPr/>
        </p:nvSpPr>
        <p:spPr>
          <a:xfrm>
            <a:off x="5733455" y="8978384"/>
            <a:ext cx="7117675" cy="1265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Отделяйся от родовой системы, принимай собственные решения</a:t>
            </a:r>
            <a:endParaRPr lang="en-US" sz="3100" dirty="0"/>
          </a:p>
        </p:txBody>
      </p:sp>
      <p:sp>
        <p:nvSpPr>
          <p:cNvPr id="14" name="Shape 11"/>
          <p:cNvSpPr/>
          <p:nvPr/>
        </p:nvSpPr>
        <p:spPr>
          <a:xfrm>
            <a:off x="5535692" y="10612279"/>
            <a:ext cx="7513201" cy="22860"/>
          </a:xfrm>
          <a:prstGeom prst="roundRect">
            <a:avLst>
              <a:gd name="adj" fmla="val 259460"/>
            </a:avLst>
          </a:prstGeom>
          <a:solidFill>
            <a:srgbClr val="535455"/>
          </a:solidFill>
          <a:ln/>
        </p:spPr>
      </p:sp>
      <p:sp>
        <p:nvSpPr>
          <p:cNvPr id="15" name="Shape 12"/>
          <p:cNvSpPr/>
          <p:nvPr/>
        </p:nvSpPr>
        <p:spPr>
          <a:xfrm>
            <a:off x="1383863" y="10836593"/>
            <a:ext cx="5931337" cy="4161115"/>
          </a:xfrm>
          <a:prstGeom prst="roundRect">
            <a:avLst>
              <a:gd name="adj" fmla="val 1425"/>
            </a:avLst>
          </a:prstGeom>
          <a:solidFill>
            <a:srgbClr val="3A3B3C"/>
          </a:solidFill>
          <a:ln/>
        </p:spPr>
      </p:sp>
      <p:sp>
        <p:nvSpPr>
          <p:cNvPr id="16" name="Text 13"/>
          <p:cNvSpPr/>
          <p:nvPr/>
        </p:nvSpPr>
        <p:spPr>
          <a:xfrm>
            <a:off x="4071461" y="12569666"/>
            <a:ext cx="556022" cy="694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00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350" dirty="0"/>
          </a:p>
        </p:txBody>
      </p:sp>
      <p:sp>
        <p:nvSpPr>
          <p:cNvPr id="17" name="Text 14"/>
          <p:cNvSpPr/>
          <p:nvPr/>
        </p:nvSpPr>
        <p:spPr>
          <a:xfrm>
            <a:off x="7710607" y="11231999"/>
            <a:ext cx="5140523" cy="1235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Делись знаниями щедро</a:t>
            </a:r>
            <a:endParaRPr lang="en-US" sz="3850" dirty="0"/>
          </a:p>
        </p:txBody>
      </p:sp>
      <p:sp>
        <p:nvSpPr>
          <p:cNvPr id="18" name="Text 15"/>
          <p:cNvSpPr/>
          <p:nvPr/>
        </p:nvSpPr>
        <p:spPr>
          <a:xfrm>
            <a:off x="7710607" y="12704564"/>
            <a:ext cx="5140523" cy="1897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Не бойся конкуренции, передавая опыт другим ты растёшь сам</a:t>
            </a:r>
            <a:endParaRPr lang="en-US" sz="3100" dirty="0"/>
          </a:p>
        </p:txBody>
      </p:sp>
      <p:sp>
        <p:nvSpPr>
          <p:cNvPr id="19" name="Text 16"/>
          <p:cNvSpPr/>
          <p:nvPr/>
        </p:nvSpPr>
        <p:spPr>
          <a:xfrm>
            <a:off x="1383863" y="15442525"/>
            <a:ext cx="11862673" cy="1265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Помни: истинная мудрость проявляется не только в знаниях, но и в умении принимать разнообразие мира.</a:t>
            </a:r>
            <a:endParaRPr lang="en-US" sz="3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83863" y="4980265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Раскрой свой потенциал Иерофанта</a:t>
            </a:r>
            <a:endParaRPr lang="en-US" sz="7750" dirty="0"/>
          </a:p>
        </p:txBody>
      </p:sp>
      <p:sp>
        <p:nvSpPr>
          <p:cNvPr id="5" name="Text 2"/>
          <p:cNvSpPr/>
          <p:nvPr/>
        </p:nvSpPr>
        <p:spPr>
          <a:xfrm>
            <a:off x="1383863" y="8007548"/>
            <a:ext cx="11862673" cy="3953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Теперь ты знаешь, как использовать энергию Иерофанта для своего роста. Начни сегодня — обрати внимание на свои учительские качества и найди баланс между накоплением знаний и щедрой их передачей.</a:t>
            </a:r>
            <a:endParaRPr lang="en-US" sz="3850" dirty="0"/>
          </a:p>
        </p:txBody>
      </p:sp>
      <p:sp>
        <p:nvSpPr>
          <p:cNvPr id="6" name="Text 3"/>
          <p:cNvSpPr/>
          <p:nvPr/>
        </p:nvSpPr>
        <p:spPr>
          <a:xfrm>
            <a:off x="1383863" y="12517041"/>
            <a:ext cx="11862673" cy="790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endParaRPr lang="en-US" sz="3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2025-03-14T19:09:16Z</dcterms:created>
  <dcterms:modified xsi:type="dcterms:W3CDTF">2025-03-14T19:09:16Z</dcterms:modified>
</cp:coreProperties>
</file>